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692B-5ECA-4FC7-B92C-A86C6AF984A2}" type="datetimeFigureOut">
              <a:rPr lang="nl-NL" smtClean="0"/>
              <a:t>13-9-2010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8726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692B-5ECA-4FC7-B92C-A86C6AF984A2}" type="datetimeFigureOut">
              <a:rPr lang="nl-NL" smtClean="0"/>
              <a:t>13-9-2010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50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692B-5ECA-4FC7-B92C-A86C6AF984A2}" type="datetimeFigureOut">
              <a:rPr lang="nl-NL" smtClean="0"/>
              <a:t>13-9-2010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734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692B-5ECA-4FC7-B92C-A86C6AF984A2}" type="datetimeFigureOut">
              <a:rPr lang="nl-NL" smtClean="0"/>
              <a:t>13-9-2010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248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692B-5ECA-4FC7-B92C-A86C6AF984A2}" type="datetimeFigureOut">
              <a:rPr lang="nl-NL" smtClean="0"/>
              <a:t>13-9-2010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091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692B-5ECA-4FC7-B92C-A86C6AF984A2}" type="datetimeFigureOut">
              <a:rPr lang="nl-NL" smtClean="0"/>
              <a:t>13-9-2010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82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692B-5ECA-4FC7-B92C-A86C6AF984A2}" type="datetimeFigureOut">
              <a:rPr lang="nl-NL" smtClean="0"/>
              <a:t>13-9-2010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370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692B-5ECA-4FC7-B92C-A86C6AF984A2}" type="datetimeFigureOut">
              <a:rPr lang="nl-NL" smtClean="0"/>
              <a:t>13-9-2010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72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692B-5ECA-4FC7-B92C-A86C6AF984A2}" type="datetimeFigureOut">
              <a:rPr lang="nl-NL" smtClean="0"/>
              <a:t>13-9-2010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27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692B-5ECA-4FC7-B92C-A86C6AF984A2}" type="datetimeFigureOut">
              <a:rPr lang="nl-NL" smtClean="0"/>
              <a:t>13-9-2010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72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692B-5ECA-4FC7-B92C-A86C6AF984A2}" type="datetimeFigureOut">
              <a:rPr lang="nl-NL" smtClean="0"/>
              <a:t>13-9-2010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476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A692B-5ECA-4FC7-B92C-A86C6AF984A2}" type="datetimeFigureOut">
              <a:rPr lang="nl-NL" smtClean="0"/>
              <a:t>13-9-2010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691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8905" y="50190"/>
            <a:ext cx="371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H1 - § </a:t>
            </a:r>
            <a:r>
              <a:rPr lang="en-US" dirty="0" smtClean="0">
                <a:latin typeface="Book Antiqua" pitchFamily="18" charset="0"/>
              </a:rPr>
              <a:t>3 </a:t>
            </a:r>
            <a:r>
              <a:rPr lang="en-US" dirty="0" smtClean="0">
                <a:latin typeface="Book Antiqua" pitchFamily="18" charset="0"/>
              </a:rPr>
              <a:t>– </a:t>
            </a:r>
            <a:r>
              <a:rPr lang="en-US" dirty="0" err="1" smtClean="0">
                <a:latin typeface="Book Antiqua" pitchFamily="18" charset="0"/>
              </a:rPr>
              <a:t>Wat</a:t>
            </a:r>
            <a:r>
              <a:rPr lang="en-US" dirty="0" smtClean="0">
                <a:latin typeface="Book Antiqua" pitchFamily="18" charset="0"/>
              </a:rPr>
              <a:t> is </a:t>
            </a:r>
            <a:r>
              <a:rPr lang="en-US" dirty="0" err="1" smtClean="0">
                <a:latin typeface="Book Antiqua" pitchFamily="18" charset="0"/>
              </a:rPr>
              <a:t>waar</a:t>
            </a:r>
            <a:r>
              <a:rPr lang="en-US" dirty="0" smtClean="0">
                <a:latin typeface="Book Antiqua" pitchFamily="18" charset="0"/>
              </a:rPr>
              <a:t> en </a:t>
            </a:r>
            <a:r>
              <a:rPr lang="en-US" dirty="0" err="1" smtClean="0">
                <a:latin typeface="Book Antiqua" pitchFamily="18" charset="0"/>
              </a:rPr>
              <a:t>wat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niet</a:t>
            </a:r>
            <a:r>
              <a:rPr lang="en-US" dirty="0" smtClean="0">
                <a:latin typeface="Book Antiqua" pitchFamily="18" charset="0"/>
              </a:rPr>
              <a:t>?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055010" y="44624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37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7" name="Straight Connector 8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/>
          <p:cNvSpPr txBox="1"/>
          <p:nvPr/>
        </p:nvSpPr>
        <p:spPr>
          <a:xfrm>
            <a:off x="35496" y="1124744"/>
            <a:ext cx="906690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Book Antiqua" pitchFamily="18" charset="0"/>
              </a:rPr>
              <a:t>Feiten</a:t>
            </a:r>
            <a:r>
              <a:rPr lang="en-US" sz="1600" dirty="0" smtClean="0">
                <a:latin typeface="Book Antiqua" pitchFamily="18" charset="0"/>
              </a:rPr>
              <a:t> en M</a:t>
            </a:r>
            <a:r>
              <a:rPr lang="nl-NL" sz="1600" dirty="0" err="1" smtClean="0">
                <a:latin typeface="Book Antiqua" pitchFamily="18" charset="0"/>
              </a:rPr>
              <a:t>eningen</a:t>
            </a:r>
            <a:r>
              <a:rPr lang="nl-NL" sz="1600" dirty="0" smtClean="0">
                <a:latin typeface="Book Antiqua" pitchFamily="18" charset="0"/>
              </a:rPr>
              <a:t>			Wat is het verschil tussen een feit en een mening?</a:t>
            </a:r>
          </a:p>
          <a:p>
            <a:r>
              <a:rPr lang="nl-NL" sz="1600" dirty="0" smtClean="0">
                <a:latin typeface="Book Antiqua" pitchFamily="18" charset="0"/>
              </a:rPr>
              <a:t>(</a:t>
            </a:r>
            <a:r>
              <a:rPr lang="nl-NL" sz="1600" i="1" dirty="0" smtClean="0">
                <a:latin typeface="Book Antiqua" pitchFamily="18" charset="0"/>
              </a:rPr>
              <a:t>Objectief en Subjectief</a:t>
            </a:r>
            <a:r>
              <a:rPr lang="nl-NL" sz="1600" dirty="0" smtClean="0">
                <a:latin typeface="Book Antiqua" pitchFamily="18" charset="0"/>
              </a:rPr>
              <a:t>)</a:t>
            </a:r>
            <a:endParaRPr lang="nl-NL" sz="1600" dirty="0">
              <a:latin typeface="Book Antiqua" pitchFamily="18" charset="0"/>
            </a:endParaRPr>
          </a:p>
          <a:p>
            <a:endParaRPr lang="en-US" sz="1600" dirty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Communicatie</a:t>
            </a:r>
            <a:r>
              <a:rPr lang="en-US" sz="1600" dirty="0" smtClean="0">
                <a:latin typeface="Book Antiqua" pitchFamily="18" charset="0"/>
              </a:rPr>
              <a:t>			</a:t>
            </a:r>
            <a:r>
              <a:rPr lang="en-US" sz="1600" dirty="0" err="1" smtClean="0">
                <a:latin typeface="Book Antiqua" pitchFamily="18" charset="0"/>
              </a:rPr>
              <a:t>Wat</a:t>
            </a:r>
            <a:r>
              <a:rPr lang="en-US" sz="1600" dirty="0" smtClean="0">
                <a:latin typeface="Book Antiqua" pitchFamily="18" charset="0"/>
              </a:rPr>
              <a:t> is </a:t>
            </a:r>
            <a:r>
              <a:rPr lang="en-US" sz="1600" dirty="0" err="1" smtClean="0">
                <a:latin typeface="Book Antiqua" pitchFamily="18" charset="0"/>
              </a:rPr>
              <a:t>communicatie</a:t>
            </a:r>
            <a:r>
              <a:rPr lang="en-US" sz="1600" dirty="0" smtClean="0">
                <a:latin typeface="Book Antiqua" pitchFamily="18" charset="0"/>
              </a:rPr>
              <a:t>? </a:t>
            </a:r>
            <a:r>
              <a:rPr lang="en-US" sz="1600" dirty="0" err="1" smtClean="0">
                <a:latin typeface="Book Antiqua" pitchFamily="18" charset="0"/>
              </a:rPr>
              <a:t>Wat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kan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er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misgaan</a:t>
            </a:r>
            <a:r>
              <a:rPr lang="en-US" sz="1600" dirty="0" smtClean="0">
                <a:latin typeface="Book Antiqua" pitchFamily="18" charset="0"/>
              </a:rPr>
              <a:t>?</a:t>
            </a:r>
          </a:p>
          <a:p>
            <a:endParaRPr lang="en-US" sz="1600" dirty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Selectieve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waarneming</a:t>
            </a:r>
            <a:r>
              <a:rPr lang="en-US" sz="1600" dirty="0" smtClean="0">
                <a:latin typeface="Book Antiqua" pitchFamily="18" charset="0"/>
              </a:rPr>
              <a:t> en		Leg </a:t>
            </a:r>
            <a:r>
              <a:rPr lang="en-US" sz="1600" dirty="0" err="1" smtClean="0">
                <a:latin typeface="Book Antiqua" pitchFamily="18" charset="0"/>
              </a:rPr>
              <a:t>beide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begrippen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uit</a:t>
            </a:r>
            <a:r>
              <a:rPr lang="en-US" sz="1600" dirty="0" smtClean="0">
                <a:latin typeface="Book Antiqua" pitchFamily="18" charset="0"/>
              </a:rPr>
              <a:t>.</a:t>
            </a:r>
          </a:p>
          <a:p>
            <a:r>
              <a:rPr lang="en-US" sz="1600" dirty="0" err="1" smtClean="0">
                <a:latin typeface="Book Antiqua" pitchFamily="18" charset="0"/>
              </a:rPr>
              <a:t>Referentiekader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Manipulatie</a:t>
            </a:r>
            <a:r>
              <a:rPr lang="en-US" sz="1600" dirty="0" smtClean="0">
                <a:latin typeface="Book Antiqua" pitchFamily="18" charset="0"/>
              </a:rPr>
              <a:t>, propaganda en		</a:t>
            </a:r>
            <a:r>
              <a:rPr lang="en-US" sz="1600" dirty="0" err="1" smtClean="0">
                <a:latin typeface="Book Antiqua" pitchFamily="18" charset="0"/>
              </a:rPr>
              <a:t>Geef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voorbeelden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deze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vormen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communicatie</a:t>
            </a:r>
            <a:r>
              <a:rPr lang="en-US" sz="1600" dirty="0" smtClean="0">
                <a:latin typeface="Book Antiqua" pitchFamily="18" charset="0"/>
              </a:rPr>
              <a:t>-</a:t>
            </a:r>
          </a:p>
          <a:p>
            <a:r>
              <a:rPr lang="en-US" sz="1600" dirty="0" err="1" smtClean="0">
                <a:latin typeface="Book Antiqua" pitchFamily="18" charset="0"/>
              </a:rPr>
              <a:t>indoctrinatie</a:t>
            </a:r>
            <a:r>
              <a:rPr lang="en-US" sz="1600" dirty="0" smtClean="0">
                <a:latin typeface="Book Antiqua" pitchFamily="18" charset="0"/>
              </a:rPr>
              <a:t>			</a:t>
            </a:r>
            <a:r>
              <a:rPr lang="en-US" sz="1600" dirty="0" err="1" smtClean="0">
                <a:latin typeface="Book Antiqua" pitchFamily="18" charset="0"/>
              </a:rPr>
              <a:t>overdracht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Discriminatie</a:t>
            </a:r>
            <a:r>
              <a:rPr lang="en-US" sz="1600" dirty="0" smtClean="0">
                <a:latin typeface="Book Antiqua" pitchFamily="18" charset="0"/>
              </a:rPr>
              <a:t>			</a:t>
            </a:r>
            <a:r>
              <a:rPr lang="en-US" sz="1600" dirty="0" err="1" smtClean="0">
                <a:latin typeface="Book Antiqua" pitchFamily="18" charset="0"/>
              </a:rPr>
              <a:t>Wat</a:t>
            </a:r>
            <a:r>
              <a:rPr lang="en-US" sz="1600" dirty="0" smtClean="0">
                <a:latin typeface="Book Antiqua" pitchFamily="18" charset="0"/>
              </a:rPr>
              <a:t> is het </a:t>
            </a:r>
            <a:r>
              <a:rPr lang="en-US" sz="1600" dirty="0" err="1" smtClean="0">
                <a:latin typeface="Book Antiqua" pitchFamily="18" charset="0"/>
              </a:rPr>
              <a:t>verschil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tussen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stereotypering</a:t>
            </a:r>
            <a:r>
              <a:rPr lang="en-US" sz="1600" dirty="0" smtClean="0">
                <a:latin typeface="Book Antiqua" pitchFamily="18" charset="0"/>
              </a:rPr>
              <a:t> en </a:t>
            </a:r>
            <a:r>
              <a:rPr lang="en-US" sz="1600" smtClean="0">
                <a:latin typeface="Book Antiqua" pitchFamily="18" charset="0"/>
              </a:rPr>
              <a:t>discriminatie</a:t>
            </a:r>
            <a:endParaRPr lang="en-US" sz="16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98939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</Words>
  <Application>Microsoft Office PowerPoint</Application>
  <PresentationFormat>Diavoorstelling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</dc:creator>
  <cp:lastModifiedBy>Martin</cp:lastModifiedBy>
  <cp:revision>2</cp:revision>
  <dcterms:created xsi:type="dcterms:W3CDTF">2010-09-13T06:23:05Z</dcterms:created>
  <dcterms:modified xsi:type="dcterms:W3CDTF">2010-09-13T06:31:45Z</dcterms:modified>
</cp:coreProperties>
</file>